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8"/>
  </p:notesMasterIdLst>
  <p:handoutMasterIdLst>
    <p:handoutMasterId r:id="rId9"/>
  </p:handoutMasterIdLst>
  <p:sldIdLst>
    <p:sldId id="1232" r:id="rId2"/>
    <p:sldId id="1365" r:id="rId3"/>
    <p:sldId id="1372" r:id="rId4"/>
    <p:sldId id="1373" r:id="rId5"/>
    <p:sldId id="1458" r:id="rId6"/>
    <p:sldId id="147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727"/>
    <a:srgbClr val="418AB3"/>
    <a:srgbClr val="DDDDDD"/>
    <a:srgbClr val="EFEFEF"/>
    <a:srgbClr val="F69200"/>
    <a:srgbClr val="144188"/>
    <a:srgbClr val="E2F5FF"/>
    <a:srgbClr val="09202F"/>
    <a:srgbClr val="091E2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699" autoAdjust="0"/>
  </p:normalViewPr>
  <p:slideViewPr>
    <p:cSldViewPr>
      <p:cViewPr varScale="1">
        <p:scale>
          <a:sx n="116" d="100"/>
          <a:sy n="116" d="100"/>
        </p:scale>
        <p:origin x="384" y="4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viar Drea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6FE8D-6A8B-4890-9508-04BAE2146E3D}" type="datetimeFigureOut">
              <a:rPr lang="en-US" smtClean="0">
                <a:latin typeface="Caviar Dreams"/>
              </a:rPr>
              <a:pPr/>
              <a:t>1/29/2021</a:t>
            </a:fld>
            <a:endParaRPr lang="en-US" dirty="0">
              <a:latin typeface="Caviar Drea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viar Drea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DB58E-25F0-4CA5-9E8B-55FD1F32E6FA}" type="slidenum">
              <a:rPr lang="en-US" smtClean="0">
                <a:latin typeface="Caviar Dreams"/>
              </a:rPr>
              <a:pPr/>
              <a:t>‹Nº›</a:t>
            </a:fld>
            <a:endParaRPr lang="en-US" dirty="0">
              <a:latin typeface="Caviar Dreams"/>
            </a:endParaRPr>
          </a:p>
        </p:txBody>
      </p:sp>
    </p:spTree>
    <p:extLst>
      <p:ext uri="{BB962C8B-B14F-4D97-AF65-F5344CB8AC3E}">
        <p14:creationId xmlns:p14="http://schemas.microsoft.com/office/powerpoint/2010/main" val="119164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viar Drea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viar Dreams"/>
              </a:defRPr>
            </a:lvl1pPr>
          </a:lstStyle>
          <a:p>
            <a:fld id="{F42F469B-91BC-4F2A-90C2-89627D2C5095}" type="datetimeFigureOut">
              <a:rPr lang="en-US" smtClean="0"/>
              <a:pPr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viar Drea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viar Dreams"/>
              </a:defRPr>
            </a:lvl1pPr>
          </a:lstStyle>
          <a:p>
            <a:fld id="{7C764ECE-E651-44E2-BF36-CC55067D92C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4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viar Dreams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viar Dreams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viar Dreams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viar Dreams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viar Dream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4ECE-E651-44E2-BF36-CC55067D92C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63559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29144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9579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800350"/>
          </a:xfrm>
          <a:prstGeom prst="rect">
            <a:avLst/>
          </a:prstGeom>
        </p:spPr>
        <p:txBody>
          <a:bodyPr tIns="109728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77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4576" y="2655929"/>
            <a:ext cx="2100847" cy="2100221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85800" y="2343150"/>
            <a:ext cx="2438400" cy="1890445"/>
            <a:chOff x="3201756" y="1436027"/>
            <a:chExt cx="2676989" cy="1890445"/>
          </a:xfrm>
        </p:grpSpPr>
        <p:cxnSp>
          <p:nvCxnSpPr>
            <p:cNvPr id="14" name="Straight Connector 13"/>
            <p:cNvCxnSpPr/>
            <p:nvPr userDrawn="1"/>
          </p:nvCxnSpPr>
          <p:spPr>
            <a:xfrm rot="5400000">
              <a:off x="2262205" y="2375578"/>
              <a:ext cx="1890445" cy="113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4927850" y="2375578"/>
              <a:ext cx="1890445" cy="11344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95995" y="1657350"/>
            <a:ext cx="1999605" cy="2003169"/>
          </a:xfrm>
          <a:prstGeom prst="flowChartConnector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073102"/>
            <a:ext cx="2486604" cy="9370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867150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48949" y="1162805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252932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81400" y="1657350"/>
            <a:ext cx="2015622" cy="2019215"/>
          </a:xfrm>
          <a:prstGeom prst="flowChartConnector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9019" y="4073102"/>
            <a:ext cx="2486604" cy="9370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33750" y="3867150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3339018" y="1162805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3432686" y="1252932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248400" y="1657350"/>
            <a:ext cx="1958472" cy="1961963"/>
          </a:xfrm>
          <a:prstGeom prst="flowChartConnector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25069" y="4073102"/>
            <a:ext cx="2486604" cy="9370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019800" y="3867150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6025068" y="1162805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6"/>
          </p:nvPr>
        </p:nvSpPr>
        <p:spPr>
          <a:xfrm>
            <a:off x="6118736" y="1252932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85800" y="3790950"/>
            <a:ext cx="7772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85800" y="1111250"/>
            <a:ext cx="7772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0991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8931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83583" y="40991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2578314" y="38931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34392" y="40991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629123" y="38931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72769" y="40991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9"/>
          </p:nvPr>
        </p:nvSpPr>
        <p:spPr>
          <a:xfrm>
            <a:off x="6667500" y="38931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85800" y="1405896"/>
            <a:ext cx="7772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869397"/>
            <a:ext cx="1871668" cy="1892243"/>
          </a:xfrm>
          <a:prstGeom prst="teardrop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576016" y="1455095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869397"/>
            <a:ext cx="1871668" cy="1892243"/>
          </a:xfrm>
          <a:prstGeom prst="teardrop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638988" y="1455095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/>
          </p:nvPr>
        </p:nvSpPr>
        <p:spPr>
          <a:xfrm>
            <a:off x="2709343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4684531" y="1869397"/>
            <a:ext cx="1871668" cy="1892243"/>
          </a:xfrm>
          <a:prstGeom prst="teardrop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4689797" y="1455095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4760152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722908" y="1869397"/>
            <a:ext cx="1871668" cy="1892243"/>
          </a:xfrm>
          <a:prstGeom prst="teardrop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728174" y="1455095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98529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685800" y="3816350"/>
            <a:ext cx="7772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41" grpId="0" animBg="1"/>
      <p:bldP spid="4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6" grpId="0" animBg="1"/>
      <p:bldP spid="4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51" grpId="0" animBg="1"/>
      <p:bldP spid="5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6" grpId="0" animBg="1"/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20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2743200" y="1123950"/>
            <a:ext cx="3657600" cy="36576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6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91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rot="21054650">
            <a:off x="1104900" y="1439496"/>
            <a:ext cx="1971042" cy="2272244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1054650">
            <a:off x="3579128" y="1439496"/>
            <a:ext cx="1971042" cy="2272244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1054650">
            <a:off x="6053357" y="1439496"/>
            <a:ext cx="1971042" cy="2272244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36166" y="1241714"/>
            <a:ext cx="1399032" cy="1396587"/>
          </a:xfrm>
          <a:prstGeom prst="wedgeRoundRectCallou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100">
                <a:solidFill>
                  <a:schemeClr val="bg1"/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71763" y="2931402"/>
            <a:ext cx="7800475" cy="199562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Freeform 45"/>
          <p:cNvSpPr>
            <a:spLocks noEditPoints="1"/>
          </p:cNvSpPr>
          <p:nvPr userDrawn="1"/>
        </p:nvSpPr>
        <p:spPr bwMode="auto">
          <a:xfrm>
            <a:off x="816792" y="347161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viar Dreams"/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03960" y="3456431"/>
            <a:ext cx="7101839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Freeform 45"/>
          <p:cNvSpPr>
            <a:spLocks noEditPoints="1"/>
          </p:cNvSpPr>
          <p:nvPr userDrawn="1"/>
        </p:nvSpPr>
        <p:spPr bwMode="auto">
          <a:xfrm>
            <a:off x="816792" y="3969225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viar Dreams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6"/>
          </p:nvPr>
        </p:nvSpPr>
        <p:spPr>
          <a:xfrm>
            <a:off x="1203961" y="3954037"/>
            <a:ext cx="7101838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Freeform 45"/>
          <p:cNvSpPr>
            <a:spLocks noEditPoints="1"/>
          </p:cNvSpPr>
          <p:nvPr userDrawn="1"/>
        </p:nvSpPr>
        <p:spPr bwMode="auto">
          <a:xfrm>
            <a:off x="816792" y="443825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viar Dreams"/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1203961" y="4423068"/>
            <a:ext cx="7101838" cy="3261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1"/>
          </p:nvPr>
        </p:nvSpPr>
        <p:spPr>
          <a:xfrm>
            <a:off x="874982" y="3108009"/>
            <a:ext cx="7430817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3872531" y="1241714"/>
            <a:ext cx="1399032" cy="1396587"/>
          </a:xfrm>
          <a:prstGeom prst="wedgeRoundRectCallou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100">
                <a:solidFill>
                  <a:schemeClr val="bg1"/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608896" y="1241714"/>
            <a:ext cx="1399032" cy="1396587"/>
          </a:xfrm>
          <a:prstGeom prst="wedgeRoundRectCallou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100">
                <a:solidFill>
                  <a:schemeClr val="bg1"/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85800" y="2841914"/>
            <a:ext cx="7772400" cy="158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206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 userDrawn="1"/>
        </p:nvSpPr>
        <p:spPr>
          <a:xfrm>
            <a:off x="0" y="2228850"/>
            <a:ext cx="9144000" cy="24384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15540" y="1300094"/>
            <a:ext cx="1903860" cy="1901688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6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620070" y="1300094"/>
            <a:ext cx="1903860" cy="1901688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6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324600" y="1300094"/>
            <a:ext cx="1903860" cy="1901688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6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/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 userDrawn="1"/>
        </p:nvSpPr>
        <p:spPr>
          <a:xfrm>
            <a:off x="0" y="1620906"/>
            <a:ext cx="9144000" cy="28956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60" y="1735206"/>
            <a:ext cx="2864070" cy="2667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273800" y="1735206"/>
            <a:ext cx="2864070" cy="2667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440" tIns="109728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/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84090" y="1201993"/>
            <a:ext cx="3689350" cy="3685032"/>
          </a:xfrm>
          <a:prstGeom prst="rect">
            <a:avLst/>
          </a:prstGeom>
          <a:ln>
            <a:noFill/>
          </a:ln>
        </p:spPr>
        <p:txBody>
          <a:bodyPr bIns="1280160" anchor="b"/>
          <a:lstStyle>
            <a:lvl1pPr algn="ctr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93700" y="1276350"/>
            <a:ext cx="3810000" cy="2336800"/>
          </a:xfrm>
          <a:prstGeom prst="rect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348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03272" y="1378858"/>
            <a:ext cx="2039256" cy="2039256"/>
          </a:xfrm>
          <a:prstGeom prst="flowChartConnector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3373008" y="2483728"/>
            <a:ext cx="1890445" cy="113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16200000" flipH="1">
            <a:off x="-844749" y="2489399"/>
            <a:ext cx="2399901" cy="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6680200" y="1378858"/>
            <a:ext cx="2039256" cy="2039256"/>
          </a:xfrm>
          <a:prstGeom prst="flowChartConnector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59008" y="2483728"/>
            <a:ext cx="1890445" cy="11344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373594" y="3651650"/>
            <a:ext cx="8201681" cy="1829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Double Bracket 6"/>
          <p:cNvSpPr/>
          <p:nvPr userDrawn="1"/>
        </p:nvSpPr>
        <p:spPr>
          <a:xfrm>
            <a:off x="3632200" y="1685280"/>
            <a:ext cx="1866900" cy="1866900"/>
          </a:xfrm>
          <a:prstGeom prst="bracketPai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622627" y="1686042"/>
            <a:ext cx="1865376" cy="1865376"/>
          </a:xfrm>
          <a:prstGeom prst="bracketPair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none" bIns="274320" anchor="b"/>
          <a:lstStyle>
            <a:lvl1pPr algn="ctr">
              <a:buNone/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184148" y="1516231"/>
            <a:ext cx="2212848" cy="2213578"/>
          </a:xfrm>
          <a:prstGeom prst="bracketPair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640080" bIns="182880" anchor="t" anchorCtr="0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650135" y="1516231"/>
            <a:ext cx="2212848" cy="2213578"/>
          </a:xfrm>
          <a:prstGeom prst="bracketPair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tIns="640080" bIns="182880" anchor="t" anchorCtr="0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 userDrawn="1"/>
        </p:nvSpPr>
        <p:spPr>
          <a:xfrm>
            <a:off x="1371600" y="1029606"/>
            <a:ext cx="6400800" cy="28378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31283" y="1353392"/>
            <a:ext cx="1971042" cy="2272244"/>
          </a:xfrm>
          <a:prstGeom prst="wedgeRoundRectCallou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72441" y="1353392"/>
            <a:ext cx="1971042" cy="2272244"/>
          </a:xfrm>
          <a:prstGeom prst="wedgeRoundRectCallou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913600" y="1353392"/>
            <a:ext cx="1971042" cy="2272244"/>
          </a:xfrm>
          <a:prstGeom prst="wedgeRoundRectCallou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5" grpId="0"/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920750"/>
            <a:ext cx="3581400" cy="3200400"/>
          </a:xfrm>
          <a:prstGeom prst="rect">
            <a:avLst/>
          </a:prstGeom>
        </p:spPr>
        <p:txBody>
          <a:bodyPr tIns="137160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810974" y="312252"/>
            <a:ext cx="3522052" cy="3048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59461"/>
            <a:ext cx="3124200" cy="3943349"/>
          </a:xfrm>
          <a:prstGeom prst="rect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5837" y="352008"/>
            <a:ext cx="3522052" cy="3048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023112" y="852833"/>
            <a:ext cx="3124200" cy="3943349"/>
          </a:xfrm>
          <a:prstGeom prst="rect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7464209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859461"/>
            <a:ext cx="3124200" cy="3943349"/>
          </a:xfrm>
          <a:prstGeom prst="rect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35837" y="352008"/>
            <a:ext cx="3522052" cy="3048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023112" y="852833"/>
            <a:ext cx="3124200" cy="3943349"/>
          </a:xfrm>
          <a:prstGeom prst="rect">
            <a:avLst/>
          </a:prstGeom>
        </p:spPr>
        <p:txBody>
          <a:bodyPr tIns="100584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203200" y="1229873"/>
            <a:ext cx="2082800" cy="2543175"/>
          </a:xfrm>
          <a:prstGeom prst="rect">
            <a:avLst/>
          </a:prstGeom>
        </p:spPr>
        <p:txBody>
          <a:bodyPr lIns="274320" tIns="1645920" bIns="2834640" anchor="b" anchorCtr="0"/>
          <a:lstStyle>
            <a:lvl1pPr algn="ctr">
              <a:buNone/>
              <a:defRPr sz="14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2514600" y="1247775"/>
            <a:ext cx="2133600" cy="2543175"/>
          </a:xfrm>
          <a:prstGeom prst="rect">
            <a:avLst/>
          </a:prstGeom>
        </p:spPr>
        <p:txBody>
          <a:bodyPr lIns="274320" tIns="1645920" bIns="2834640" anchor="b" anchorCtr="0"/>
          <a:lstStyle>
            <a:lvl1pPr algn="ctr">
              <a:buNone/>
              <a:defRPr sz="14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590800" y="1123950"/>
            <a:ext cx="1890445" cy="2754067"/>
            <a:chOff x="3607728" y="1124427"/>
            <a:chExt cx="1890445" cy="2754067"/>
          </a:xfrm>
        </p:grpSpPr>
        <p:cxnSp>
          <p:nvCxnSpPr>
            <p:cNvPr id="13" name="Straight Connector 12"/>
            <p:cNvCxnSpPr/>
            <p:nvPr userDrawn="1"/>
          </p:nvCxnSpPr>
          <p:spPr>
            <a:xfrm rot="10800000">
              <a:off x="3607728" y="1124427"/>
              <a:ext cx="1890445" cy="1134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0800000">
              <a:off x="3607728" y="3867150"/>
              <a:ext cx="1890445" cy="1134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 userDrawn="1"/>
        </p:nvGrpSpPr>
        <p:grpSpPr>
          <a:xfrm>
            <a:off x="304800" y="1123950"/>
            <a:ext cx="1890445" cy="2754067"/>
            <a:chOff x="629578" y="1124427"/>
            <a:chExt cx="1890445" cy="2754067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10800000">
              <a:off x="629578" y="1124427"/>
              <a:ext cx="1890445" cy="1134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0800000">
              <a:off x="629578" y="3867150"/>
              <a:ext cx="1890445" cy="1134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0150"/>
            <a:ext cx="9144000" cy="2286000"/>
          </a:xfrm>
          <a:prstGeom prst="rect">
            <a:avLst/>
          </a:prstGeom>
        </p:spPr>
        <p:txBody>
          <a:bodyPr lIns="274320" tIns="164592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00150"/>
            <a:ext cx="9144000" cy="2286000"/>
          </a:xfrm>
          <a:prstGeom prst="wedgeRoundRectCallout">
            <a:avLst/>
          </a:prstGeom>
        </p:spPr>
        <p:txBody>
          <a:bodyPr lIns="274320" tIns="1645920" bIns="2834640" anchor="b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611217" y="1359175"/>
            <a:ext cx="1921566" cy="1921566"/>
          </a:xfrm>
          <a:prstGeom prst="flowChartConnector">
            <a:avLst/>
          </a:prstGeom>
        </p:spPr>
        <p:txBody>
          <a:bodyPr lIns="274320" tIns="1005840" bIns="2834640" anchor="b" anchorCtr="0"/>
          <a:lstStyle>
            <a:lvl1pPr algn="ctr">
              <a:buNone/>
              <a:defRPr sz="14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947797" y="1314450"/>
            <a:ext cx="3248406" cy="1981200"/>
            <a:chOff x="2879598" y="1314450"/>
            <a:chExt cx="3248406" cy="1981200"/>
          </a:xfrm>
        </p:grpSpPr>
        <p:sp>
          <p:nvSpPr>
            <p:cNvPr id="7" name="Right Brace 6"/>
            <p:cNvSpPr/>
            <p:nvPr userDrawn="1"/>
          </p:nvSpPr>
          <p:spPr>
            <a:xfrm>
              <a:off x="5791200" y="1314450"/>
              <a:ext cx="336804" cy="1981200"/>
            </a:xfrm>
            <a:prstGeom prst="rightBrac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11" name="Right Brace 10"/>
            <p:cNvSpPr/>
            <p:nvPr userDrawn="1"/>
          </p:nvSpPr>
          <p:spPr>
            <a:xfrm flipH="1">
              <a:off x="2879598" y="1314450"/>
              <a:ext cx="336804" cy="1981200"/>
            </a:xfrm>
            <a:prstGeom prst="rightBrac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448839" y="1359175"/>
            <a:ext cx="1921566" cy="1921566"/>
          </a:xfrm>
          <a:prstGeom prst="flowChartConnector">
            <a:avLst/>
          </a:prstGeom>
        </p:spPr>
        <p:txBody>
          <a:bodyPr lIns="274320" tIns="1005840" bIns="2834640" anchor="b" anchorCtr="0"/>
          <a:lstStyle>
            <a:lvl1pPr algn="ctr">
              <a:buNone/>
              <a:defRPr sz="14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61348" y="1359175"/>
            <a:ext cx="1921566" cy="1921566"/>
          </a:xfrm>
          <a:prstGeom prst="flowChartConnector">
            <a:avLst/>
          </a:prstGeom>
        </p:spPr>
        <p:txBody>
          <a:bodyPr lIns="274320" tIns="1097280" bIns="2834640" anchor="b" anchorCtr="0"/>
          <a:lstStyle>
            <a:lvl1pPr algn="ctr">
              <a:buNone/>
              <a:defRPr sz="14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26778" y="3486150"/>
            <a:ext cx="1890445" cy="113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464400" y="3486150"/>
            <a:ext cx="1890445" cy="1134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76909" y="3486150"/>
            <a:ext cx="1890445" cy="1134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07447" y="1594504"/>
            <a:ext cx="1751814" cy="17512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464122" y="1594504"/>
            <a:ext cx="1751814" cy="17512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705100" y="1708150"/>
            <a:ext cx="1828800" cy="15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10100" y="1708150"/>
            <a:ext cx="18288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animBg="1"/>
      <p:bldP spid="1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1315" y="1708804"/>
            <a:ext cx="1751814" cy="1751292"/>
          </a:xfrm>
          <a:prstGeom prst="teardrop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448773" y="1708804"/>
            <a:ext cx="1751814" cy="1751292"/>
          </a:xfrm>
          <a:prstGeom prst="teardrop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92822" y="3582310"/>
            <a:ext cx="1828800" cy="80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410280" y="3582310"/>
            <a:ext cx="1828800" cy="8055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630983" y="1695450"/>
            <a:ext cx="1751814" cy="1751292"/>
          </a:xfrm>
          <a:prstGeom prst="teardrop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592490" y="3582310"/>
            <a:ext cx="1828800" cy="8055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8"/>
          </p:nvPr>
        </p:nvSpPr>
        <p:spPr>
          <a:xfrm>
            <a:off x="6595517" y="3794215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9"/>
          </p:nvPr>
        </p:nvSpPr>
        <p:spPr>
          <a:xfrm>
            <a:off x="3777727" y="3794215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0"/>
          </p:nvPr>
        </p:nvSpPr>
        <p:spPr>
          <a:xfrm>
            <a:off x="978059" y="3794215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762000" y="1626698"/>
            <a:ext cx="1916922" cy="1890445"/>
            <a:chOff x="762000" y="1626698"/>
            <a:chExt cx="1916922" cy="1890445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762000" y="3489025"/>
              <a:ext cx="1890445" cy="113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1728027" y="2566249"/>
              <a:ext cx="1890445" cy="1134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 userDrawn="1"/>
        </p:nvGrpSpPr>
        <p:grpSpPr>
          <a:xfrm>
            <a:off x="3561668" y="1628776"/>
            <a:ext cx="1910677" cy="1890445"/>
            <a:chOff x="3561668" y="1628776"/>
            <a:chExt cx="1910677" cy="1890445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3561668" y="3489025"/>
              <a:ext cx="1890445" cy="1134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4521450" y="2568327"/>
              <a:ext cx="1890445" cy="1134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 userDrawn="1"/>
        </p:nvGrpSpPr>
        <p:grpSpPr>
          <a:xfrm>
            <a:off x="6379458" y="1622888"/>
            <a:ext cx="1912287" cy="1890445"/>
            <a:chOff x="6379458" y="1622888"/>
            <a:chExt cx="1912287" cy="1890445"/>
          </a:xfrm>
        </p:grpSpPr>
        <p:cxnSp>
          <p:nvCxnSpPr>
            <p:cNvPr id="25" name="Straight Connector 24"/>
            <p:cNvCxnSpPr/>
            <p:nvPr userDrawn="1"/>
          </p:nvCxnSpPr>
          <p:spPr>
            <a:xfrm>
              <a:off x="6379458" y="3489025"/>
              <a:ext cx="1890445" cy="1134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7340850" y="2562439"/>
              <a:ext cx="1890445" cy="1134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animBg="1"/>
      <p:bldP spid="13" grpId="0" animBg="1"/>
      <p:bldP spid="14" grpId="0"/>
      <p:bldP spid="15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98893" y="1743238"/>
            <a:ext cx="1751814" cy="1751292"/>
          </a:xfrm>
          <a:prstGeom prst="flowChartDocument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5159" y="1743238"/>
            <a:ext cx="1751814" cy="1751292"/>
          </a:xfrm>
          <a:prstGeom prst="flowChartDocument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60400" y="3572621"/>
            <a:ext cx="1828800" cy="8055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56666" y="3572621"/>
            <a:ext cx="1828800" cy="8055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697026" y="1743238"/>
            <a:ext cx="1751814" cy="1751292"/>
          </a:xfrm>
          <a:prstGeom prst="flowChartDocument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658533" y="3572621"/>
            <a:ext cx="1828800" cy="8055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693293" y="1743238"/>
            <a:ext cx="1751814" cy="1751292"/>
          </a:xfrm>
          <a:prstGeom prst="flowChartDocument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654800" y="3572621"/>
            <a:ext cx="1828800" cy="8055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8"/>
          </p:nvPr>
        </p:nvSpPr>
        <p:spPr>
          <a:xfrm>
            <a:off x="6840037" y="3784526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9"/>
          </p:nvPr>
        </p:nvSpPr>
        <p:spPr>
          <a:xfrm>
            <a:off x="4841903" y="3784526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0"/>
          </p:nvPr>
        </p:nvSpPr>
        <p:spPr>
          <a:xfrm>
            <a:off x="2843770" y="3784526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1"/>
          </p:nvPr>
        </p:nvSpPr>
        <p:spPr>
          <a:xfrm>
            <a:off x="845637" y="3784526"/>
            <a:ext cx="1458326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93999" y="2057674"/>
            <a:ext cx="1277712" cy="1277332"/>
          </a:xfrm>
          <a:prstGeom prst="flowChartMultidocument">
            <a:avLst/>
          </a:prstGeom>
          <a:solidFill>
            <a:schemeClr val="accent1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22273" y="2057674"/>
            <a:ext cx="1277712" cy="1277332"/>
          </a:xfrm>
          <a:prstGeom prst="flowChartMultidocument">
            <a:avLst/>
          </a:prstGeom>
          <a:solidFill>
            <a:schemeClr val="accent3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72455" y="3467678"/>
            <a:ext cx="1320800" cy="5817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900729" y="3467678"/>
            <a:ext cx="1320800" cy="581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408136" y="2057674"/>
            <a:ext cx="1277712" cy="1277332"/>
          </a:xfrm>
          <a:prstGeom prst="flowChartMultidocument">
            <a:avLst/>
          </a:prstGeom>
          <a:solidFill>
            <a:schemeClr val="accent2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2386592" y="3467678"/>
            <a:ext cx="1320800" cy="581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436410" y="2057674"/>
            <a:ext cx="1277712" cy="1277332"/>
          </a:xfrm>
          <a:prstGeom prst="flowChartMultidocument">
            <a:avLst/>
          </a:prstGeom>
          <a:solidFill>
            <a:schemeClr val="accent4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414866" y="3467678"/>
            <a:ext cx="1320800" cy="581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8"/>
          </p:nvPr>
        </p:nvSpPr>
        <p:spPr>
          <a:xfrm>
            <a:off x="5548648" y="3620720"/>
            <a:ext cx="1053236" cy="2756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9"/>
          </p:nvPr>
        </p:nvSpPr>
        <p:spPr>
          <a:xfrm>
            <a:off x="4034511" y="3620720"/>
            <a:ext cx="1053236" cy="2756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0"/>
          </p:nvPr>
        </p:nvSpPr>
        <p:spPr>
          <a:xfrm>
            <a:off x="2520374" y="3620720"/>
            <a:ext cx="1053236" cy="2756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1"/>
          </p:nvPr>
        </p:nvSpPr>
        <p:spPr>
          <a:xfrm>
            <a:off x="1006237" y="3620720"/>
            <a:ext cx="1053236" cy="2756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950548" y="2057674"/>
            <a:ext cx="1277712" cy="1277332"/>
          </a:xfrm>
          <a:prstGeom prst="flowChartMultidocument">
            <a:avLst/>
          </a:prstGeom>
          <a:solidFill>
            <a:schemeClr val="accent5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929004" y="3467678"/>
            <a:ext cx="1320800" cy="58177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3"/>
          </p:nvPr>
        </p:nvSpPr>
        <p:spPr>
          <a:xfrm>
            <a:off x="7062786" y="3620720"/>
            <a:ext cx="1053236" cy="27569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743200" cy="514350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3700" y="438150"/>
            <a:ext cx="3276601" cy="3048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41300" y="742950"/>
            <a:ext cx="2061400" cy="19352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6400800" y="0"/>
            <a:ext cx="2743200" cy="5143500"/>
          </a:xfrm>
          <a:prstGeom prst="rect">
            <a:avLst/>
          </a:prstGeom>
        </p:spPr>
        <p:txBody>
          <a:bodyPr tIns="2011680" bIns="283464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696518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40786" y="1504950"/>
            <a:ext cx="1930976" cy="1930400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146838" y="1479550"/>
            <a:ext cx="1930976" cy="1930400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479474" y="1289050"/>
            <a:ext cx="2185052" cy="2184400"/>
          </a:xfrm>
          <a:prstGeom prst="flowChartProcess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5601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221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33506" y="1436027"/>
            <a:ext cx="2676989" cy="1890445"/>
            <a:chOff x="3201756" y="1436027"/>
            <a:chExt cx="2676989" cy="1890445"/>
          </a:xfrm>
        </p:grpSpPr>
        <p:cxnSp>
          <p:nvCxnSpPr>
            <p:cNvPr id="16" name="Straight Connector 15"/>
            <p:cNvCxnSpPr/>
            <p:nvPr userDrawn="1"/>
          </p:nvCxnSpPr>
          <p:spPr>
            <a:xfrm rot="5400000">
              <a:off x="2262205" y="2375578"/>
              <a:ext cx="1890445" cy="113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4927850" y="2375578"/>
              <a:ext cx="1890445" cy="11344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807860" y="298450"/>
            <a:ext cx="3657600" cy="1371600"/>
          </a:xfrm>
          <a:prstGeom prst="flowChartProcess">
            <a:avLst/>
          </a:prstGeom>
        </p:spPr>
        <p:txBody>
          <a:bodyPr tIns="1097280" bIns="283464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807860" y="1892300"/>
            <a:ext cx="3657600" cy="1371600"/>
          </a:xfrm>
          <a:prstGeom prst="flowChartProcess">
            <a:avLst/>
          </a:prstGeom>
        </p:spPr>
        <p:txBody>
          <a:bodyPr tIns="1097280" bIns="283464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07860" y="3486150"/>
            <a:ext cx="3657600" cy="1371600"/>
          </a:xfrm>
          <a:prstGeom prst="flowChartProcess">
            <a:avLst/>
          </a:prstGeom>
        </p:spPr>
        <p:txBody>
          <a:bodyPr tIns="1097280" bIns="283464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12750"/>
            <a:ext cx="42672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0"/>
            <a:ext cx="3657600" cy="514350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23537" y="738116"/>
            <a:ext cx="3276601" cy="3048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31137" y="1042916"/>
            <a:ext cx="2061400" cy="193528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28914" y="2724150"/>
            <a:ext cx="2108196" cy="76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-2684" y="0"/>
            <a:ext cx="29718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516560" y="2724150"/>
            <a:ext cx="2108196" cy="762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defRPr sz="1600" b="1" baseline="0">
                <a:solidFill>
                  <a:schemeClr val="accent1"/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084758" y="0"/>
            <a:ext cx="29718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0"/>
            <a:ext cx="29718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7" grpId="0"/>
      <p:bldP spid="10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66360"/>
            <a:ext cx="45720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512154" y="2910592"/>
            <a:ext cx="2108196" cy="7620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568520" y="372470"/>
            <a:ext cx="4572000" cy="249555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09329" y="832401"/>
            <a:ext cx="2209800" cy="365760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423309" y="852279"/>
            <a:ext cx="2108196" cy="49364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4635685" y="832401"/>
            <a:ext cx="2209800" cy="3657600"/>
          </a:xfrm>
          <a:prstGeom prst="rect">
            <a:avLst/>
          </a:prstGeom>
        </p:spPr>
        <p:txBody>
          <a:bodyPr tIns="1005840" bIns="1737360" anchor="ctr" anchorCtr="0"/>
          <a:lstStyle>
            <a:lvl1pPr algn="ctr">
              <a:buNone/>
              <a:defRPr sz="1800" b="0" i="0" baseline="0"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0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52475" y="1557500"/>
            <a:ext cx="1670666" cy="1828490"/>
          </a:xfrm>
          <a:prstGeom prst="bracketPair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2738582" y="1557500"/>
            <a:ext cx="1672522" cy="1829061"/>
          </a:xfrm>
          <a:prstGeom prst="bracketPai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726545" y="1557691"/>
            <a:ext cx="1670666" cy="1828490"/>
          </a:xfrm>
          <a:prstGeom prst="bracketPair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6712653" y="1557310"/>
            <a:ext cx="1672522" cy="1829061"/>
          </a:xfrm>
          <a:prstGeom prst="bracketPai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 animBg="1"/>
      <p:bldP spid="8" grpId="0" animBg="1"/>
      <p:bldP spid="9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912048" y="1728389"/>
            <a:ext cx="3971102" cy="12658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09842" y="3076077"/>
            <a:ext cx="3975514" cy="126624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933950" y="1730375"/>
            <a:ext cx="3276600" cy="12618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33950" y="3078261"/>
            <a:ext cx="3276600" cy="126187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 animBg="1"/>
      <p:bldP spid="10" grpId="0" animBg="1"/>
      <p:bldP spid="13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57128" y="1712530"/>
            <a:ext cx="1421516" cy="14210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37052" y="3690727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258440" y="1712530"/>
            <a:ext cx="1421516" cy="14210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8"/>
          </p:nvPr>
        </p:nvSpPr>
        <p:spPr>
          <a:xfrm>
            <a:off x="2238364" y="3690727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848912" y="1712530"/>
            <a:ext cx="1421516" cy="14210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3828836" y="3690727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5431280" y="1712530"/>
            <a:ext cx="1421516" cy="14210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4"/>
          </p:nvPr>
        </p:nvSpPr>
        <p:spPr>
          <a:xfrm>
            <a:off x="5411204" y="3690727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029856" y="1712530"/>
            <a:ext cx="1421516" cy="1421092"/>
          </a:xfrm>
          <a:prstGeom prst="ellipse">
            <a:avLst/>
          </a:prstGeom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7"/>
          </p:nvPr>
        </p:nvSpPr>
        <p:spPr>
          <a:xfrm>
            <a:off x="7009780" y="3690727"/>
            <a:ext cx="1461669" cy="92333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71924" y="3099577"/>
            <a:ext cx="1191925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6"/>
          </p:nvPr>
        </p:nvSpPr>
        <p:spPr>
          <a:xfrm>
            <a:off x="855170" y="319318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373236" y="3099577"/>
            <a:ext cx="1191925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56482" y="319318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963708" y="3099577"/>
            <a:ext cx="1191925" cy="53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4046954" y="319318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5546076" y="3099577"/>
            <a:ext cx="1191925" cy="533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5"/>
          </p:nvPr>
        </p:nvSpPr>
        <p:spPr>
          <a:xfrm>
            <a:off x="5629322" y="319318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7144652" y="3099577"/>
            <a:ext cx="1191925" cy="53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8"/>
          </p:nvPr>
        </p:nvSpPr>
        <p:spPr>
          <a:xfrm>
            <a:off x="7227898" y="3193186"/>
            <a:ext cx="1025432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/>
      <p:bldP spid="1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211792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3505200" y="3599207"/>
            <a:ext cx="21336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8"/>
          </p:nvPr>
        </p:nvSpPr>
        <p:spPr>
          <a:xfrm>
            <a:off x="3615493" y="3675042"/>
            <a:ext cx="1913014" cy="38173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914400" y="1809750"/>
            <a:ext cx="7315200" cy="1786568"/>
          </a:xfrm>
          <a:prstGeom prst="rect">
            <a:avLst/>
          </a:prstGeom>
          <a:solidFill>
            <a:srgbClr val="091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3735324" y="1866358"/>
            <a:ext cx="1673352" cy="1673352"/>
          </a:xfrm>
          <a:prstGeom prst="flowChartOffpageConnector">
            <a:avLst/>
          </a:prstGeom>
          <a:solidFill>
            <a:schemeClr val="bg1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21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3221668" y="1458586"/>
            <a:ext cx="2700664" cy="2700664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5224318" y="3098673"/>
            <a:ext cx="1673352" cy="167335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2279073" y="3098673"/>
            <a:ext cx="1673352" cy="1673352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3" grpId="0" animBg="1"/>
      <p:bldP spid="1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Process 19"/>
          <p:cNvSpPr/>
          <p:nvPr userDrawn="1"/>
        </p:nvSpPr>
        <p:spPr>
          <a:xfrm>
            <a:off x="0" y="3105150"/>
            <a:ext cx="9144000" cy="203266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2" name="Group 29"/>
          <p:cNvGrpSpPr/>
          <p:nvPr userDrawn="1"/>
        </p:nvGrpSpPr>
        <p:grpSpPr>
          <a:xfrm>
            <a:off x="3721100" y="1295788"/>
            <a:ext cx="1676400" cy="3580712"/>
            <a:chOff x="3205386" y="1562392"/>
            <a:chExt cx="1459144" cy="3116662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37546" y="1743434"/>
            <a:ext cx="1443508" cy="2622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8" name="Group 29"/>
          <p:cNvGrpSpPr/>
          <p:nvPr userDrawn="1"/>
        </p:nvGrpSpPr>
        <p:grpSpPr>
          <a:xfrm>
            <a:off x="6096000" y="1295788"/>
            <a:ext cx="1676400" cy="3580712"/>
            <a:chOff x="3205386" y="1562392"/>
            <a:chExt cx="1459144" cy="3116662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27" name="Freeform 26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3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12446" y="1806157"/>
            <a:ext cx="1443508" cy="2622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grpSp>
        <p:nvGrpSpPr>
          <p:cNvPr id="35" name="Group 29"/>
          <p:cNvGrpSpPr/>
          <p:nvPr userDrawn="1"/>
        </p:nvGrpSpPr>
        <p:grpSpPr>
          <a:xfrm>
            <a:off x="1346200" y="1295788"/>
            <a:ext cx="1676400" cy="3580712"/>
            <a:chOff x="3205386" y="1562392"/>
            <a:chExt cx="1459144" cy="3116662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36" name="Freeform 35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4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62646" y="1806157"/>
            <a:ext cx="1443508" cy="2622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25000"/>
                <a:lumOff val="75000"/>
              </a:schemeClr>
            </a:solidFill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animBg="1"/>
      <p:bldP spid="4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1682750"/>
            <a:ext cx="9144000" cy="660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3663950"/>
            <a:ext cx="9144000" cy="6603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grpSp>
        <p:nvGrpSpPr>
          <p:cNvPr id="27" name="Group 25"/>
          <p:cNvGrpSpPr/>
          <p:nvPr userDrawn="1"/>
        </p:nvGrpSpPr>
        <p:grpSpPr>
          <a:xfrm>
            <a:off x="1568362" y="1663639"/>
            <a:ext cx="1431134" cy="2665321"/>
            <a:chOff x="6140449" y="1116114"/>
            <a:chExt cx="1927226" cy="3589236"/>
          </a:xfrm>
          <a:solidFill>
            <a:schemeClr val="bg1"/>
          </a:solidFill>
          <a:effectLst/>
        </p:grpSpPr>
        <p:sp>
          <p:nvSpPr>
            <p:cNvPr id="28" name="Rectangle 27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9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Caviar Dreams"/>
              </a:endParaRPr>
            </a:p>
          </p:txBody>
        </p:sp>
      </p:grpSp>
      <p:sp>
        <p:nvSpPr>
          <p:cNvPr id="3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66092" y="2072374"/>
            <a:ext cx="1235674" cy="184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grpSp>
        <p:nvGrpSpPr>
          <p:cNvPr id="11" name="Group 25"/>
          <p:cNvGrpSpPr/>
          <p:nvPr userDrawn="1"/>
        </p:nvGrpSpPr>
        <p:grpSpPr>
          <a:xfrm>
            <a:off x="6265066" y="1657350"/>
            <a:ext cx="1431134" cy="2665321"/>
            <a:chOff x="6140449" y="1116114"/>
            <a:chExt cx="1927226" cy="3589236"/>
          </a:xfrm>
          <a:solidFill>
            <a:schemeClr val="bg1"/>
          </a:solidFill>
          <a:effectLst/>
        </p:grpSpPr>
        <p:sp>
          <p:nvSpPr>
            <p:cNvPr id="12" name="Rectangle 11"/>
            <p:cNvSpPr/>
            <p:nvPr userDrawn="1"/>
          </p:nvSpPr>
          <p:spPr>
            <a:xfrm>
              <a:off x="6211887" y="1630479"/>
              <a:ext cx="1784351" cy="25398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140449" y="1116114"/>
              <a:ext cx="1927226" cy="3589236"/>
            </a:xfrm>
            <a:custGeom>
              <a:avLst/>
              <a:gdLst/>
              <a:ahLst/>
              <a:cxnLst>
                <a:cxn ang="0">
                  <a:pos x="440" y="1690"/>
                </a:cxn>
                <a:cxn ang="0">
                  <a:pos x="440" y="1690"/>
                </a:cxn>
                <a:cxn ang="0">
                  <a:pos x="494" y="1636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547" y="1690"/>
                </a:cxn>
                <a:cxn ang="0">
                  <a:pos x="494" y="1743"/>
                </a:cxn>
                <a:cxn ang="0">
                  <a:pos x="440" y="1690"/>
                </a:cxn>
                <a:cxn ang="0">
                  <a:pos x="440" y="1690"/>
                </a:cxn>
                <a:cxn ang="0">
                  <a:pos x="65" y="274"/>
                </a:cxn>
                <a:cxn ang="0">
                  <a:pos x="65" y="274"/>
                </a:cxn>
                <a:cxn ang="0">
                  <a:pos x="922" y="274"/>
                </a:cxn>
                <a:cxn ang="0">
                  <a:pos x="922" y="1543"/>
                </a:cxn>
                <a:cxn ang="0">
                  <a:pos x="65" y="1543"/>
                </a:cxn>
                <a:cxn ang="0">
                  <a:pos x="65" y="274"/>
                </a:cxn>
                <a:cxn ang="0">
                  <a:pos x="355" y="143"/>
                </a:cxn>
                <a:cxn ang="0">
                  <a:pos x="355" y="143"/>
                </a:cxn>
                <a:cxn ang="0">
                  <a:pos x="632" y="143"/>
                </a:cxn>
                <a:cxn ang="0">
                  <a:pos x="632" y="163"/>
                </a:cxn>
                <a:cxn ang="0">
                  <a:pos x="355" y="163"/>
                </a:cxn>
                <a:cxn ang="0">
                  <a:pos x="355" y="143"/>
                </a:cxn>
                <a:cxn ang="0">
                  <a:pos x="891" y="0"/>
                </a:cxn>
                <a:cxn ang="0">
                  <a:pos x="96" y="0"/>
                </a:cxn>
                <a:cxn ang="0">
                  <a:pos x="0" y="92"/>
                </a:cxn>
                <a:cxn ang="0">
                  <a:pos x="0" y="1748"/>
                </a:cxn>
                <a:cxn ang="0">
                  <a:pos x="96" y="1840"/>
                </a:cxn>
                <a:cxn ang="0">
                  <a:pos x="891" y="1840"/>
                </a:cxn>
                <a:cxn ang="0">
                  <a:pos x="987" y="1748"/>
                </a:cxn>
                <a:cxn ang="0">
                  <a:pos x="987" y="92"/>
                </a:cxn>
                <a:cxn ang="0">
                  <a:pos x="891" y="0"/>
                </a:cxn>
              </a:cxnLst>
              <a:rect l="0" t="0" r="r" b="b"/>
              <a:pathLst>
                <a:path w="987" h="1840">
                  <a:moveTo>
                    <a:pt x="440" y="1690"/>
                  </a:moveTo>
                  <a:cubicBezTo>
                    <a:pt x="440" y="1690"/>
                    <a:pt x="440" y="1690"/>
                    <a:pt x="440" y="1690"/>
                  </a:cubicBezTo>
                  <a:cubicBezTo>
                    <a:pt x="440" y="1660"/>
                    <a:pt x="464" y="1636"/>
                    <a:pt x="494" y="1636"/>
                  </a:cubicBezTo>
                  <a:cubicBezTo>
                    <a:pt x="523" y="1636"/>
                    <a:pt x="547" y="166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690"/>
                    <a:pt x="547" y="1690"/>
                    <a:pt x="547" y="1690"/>
                  </a:cubicBezTo>
                  <a:cubicBezTo>
                    <a:pt x="547" y="1719"/>
                    <a:pt x="523" y="1743"/>
                    <a:pt x="494" y="1743"/>
                  </a:cubicBezTo>
                  <a:cubicBezTo>
                    <a:pt x="464" y="1743"/>
                    <a:pt x="440" y="1719"/>
                    <a:pt x="440" y="1690"/>
                  </a:cubicBezTo>
                  <a:cubicBezTo>
                    <a:pt x="440" y="1690"/>
                    <a:pt x="440" y="1690"/>
                    <a:pt x="440" y="1690"/>
                  </a:cubicBezTo>
                  <a:moveTo>
                    <a:pt x="65" y="274"/>
                  </a:moveTo>
                  <a:cubicBezTo>
                    <a:pt x="65" y="274"/>
                    <a:pt x="65" y="274"/>
                    <a:pt x="65" y="274"/>
                  </a:cubicBezTo>
                  <a:cubicBezTo>
                    <a:pt x="922" y="274"/>
                    <a:pt x="922" y="274"/>
                    <a:pt x="922" y="274"/>
                  </a:cubicBezTo>
                  <a:cubicBezTo>
                    <a:pt x="922" y="1543"/>
                    <a:pt x="922" y="1543"/>
                    <a:pt x="922" y="1543"/>
                  </a:cubicBezTo>
                  <a:cubicBezTo>
                    <a:pt x="65" y="1543"/>
                    <a:pt x="65" y="1543"/>
                    <a:pt x="65" y="1543"/>
                  </a:cubicBezTo>
                  <a:cubicBezTo>
                    <a:pt x="65" y="274"/>
                    <a:pt x="65" y="274"/>
                    <a:pt x="65" y="274"/>
                  </a:cubicBezTo>
                  <a:moveTo>
                    <a:pt x="355" y="143"/>
                  </a:moveTo>
                  <a:cubicBezTo>
                    <a:pt x="355" y="143"/>
                    <a:pt x="355" y="143"/>
                    <a:pt x="355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63"/>
                    <a:pt x="632" y="163"/>
                    <a:pt x="632" y="163"/>
                  </a:cubicBezTo>
                  <a:cubicBezTo>
                    <a:pt x="355" y="163"/>
                    <a:pt x="355" y="163"/>
                    <a:pt x="355" y="163"/>
                  </a:cubicBezTo>
                  <a:cubicBezTo>
                    <a:pt x="355" y="143"/>
                    <a:pt x="355" y="143"/>
                    <a:pt x="355" y="143"/>
                  </a:cubicBezTo>
                  <a:moveTo>
                    <a:pt x="89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3" y="0"/>
                    <a:pt x="0" y="42"/>
                    <a:pt x="0" y="92"/>
                  </a:cubicBezTo>
                  <a:cubicBezTo>
                    <a:pt x="0" y="1748"/>
                    <a:pt x="0" y="1748"/>
                    <a:pt x="0" y="1748"/>
                  </a:cubicBezTo>
                  <a:cubicBezTo>
                    <a:pt x="0" y="1798"/>
                    <a:pt x="43" y="1840"/>
                    <a:pt x="96" y="1840"/>
                  </a:cubicBezTo>
                  <a:cubicBezTo>
                    <a:pt x="891" y="1840"/>
                    <a:pt x="891" y="1840"/>
                    <a:pt x="891" y="1840"/>
                  </a:cubicBezTo>
                  <a:cubicBezTo>
                    <a:pt x="944" y="1840"/>
                    <a:pt x="987" y="1798"/>
                    <a:pt x="987" y="1748"/>
                  </a:cubicBezTo>
                  <a:cubicBezTo>
                    <a:pt x="987" y="92"/>
                    <a:pt x="987" y="92"/>
                    <a:pt x="987" y="92"/>
                  </a:cubicBezTo>
                  <a:cubicBezTo>
                    <a:pt x="987" y="41"/>
                    <a:pt x="944" y="0"/>
                    <a:pt x="8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latin typeface="Caviar Dreams"/>
              </a:endParaRPr>
            </a:p>
          </p:txBody>
        </p:sp>
      </p:grpSp>
      <p:sp>
        <p:nvSpPr>
          <p:cNvPr id="19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62796" y="2066085"/>
            <a:ext cx="1235674" cy="1847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30" grpId="0" animBg="1"/>
      <p:bldP spid="19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Process 25"/>
          <p:cNvSpPr/>
          <p:nvPr userDrawn="1"/>
        </p:nvSpPr>
        <p:spPr>
          <a:xfrm>
            <a:off x="0" y="1123950"/>
            <a:ext cx="9144000" cy="2819400"/>
          </a:xfrm>
          <a:prstGeom prst="flowChartProcess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20" name="Flowchart: Process 19"/>
          <p:cNvSpPr/>
          <p:nvPr userDrawn="1"/>
        </p:nvSpPr>
        <p:spPr>
          <a:xfrm>
            <a:off x="0" y="3943350"/>
            <a:ext cx="9144000" cy="119446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976445" y="1663256"/>
            <a:ext cx="3257820" cy="2592090"/>
            <a:chOff x="2094899" y="1081795"/>
            <a:chExt cx="4400683" cy="3501414"/>
          </a:xfrm>
          <a:solidFill>
            <a:schemeClr val="bg1"/>
          </a:solidFill>
        </p:grpSpPr>
        <p:sp>
          <p:nvSpPr>
            <p:cNvPr id="27" name="Rectangle 26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>
                <a:latin typeface="Caviar Dreams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Caviar Dream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Caviar Dream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r>
                <a:rPr lang="en-US" dirty="0">
                  <a:latin typeface="Caviar Dreams"/>
                </a:rPr>
                <a:t> </a:t>
              </a: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n-US" dirty="0">
                <a:latin typeface="Caviar Dreams"/>
              </a:endParaRPr>
            </a:p>
          </p:txBody>
        </p:sp>
      </p:grpSp>
      <p:sp>
        <p:nvSpPr>
          <p:cNvPr id="3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115475" y="1778000"/>
            <a:ext cx="2958486" cy="167297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tIns="0" bIns="27432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3486150"/>
            <a:ext cx="9144000" cy="1657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viar Dreams"/>
            </a:endParaRPr>
          </a:p>
        </p:txBody>
      </p:sp>
      <p:grpSp>
        <p:nvGrpSpPr>
          <p:cNvPr id="19" name="Group 300"/>
          <p:cNvGrpSpPr/>
          <p:nvPr userDrawn="1"/>
        </p:nvGrpSpPr>
        <p:grpSpPr>
          <a:xfrm>
            <a:off x="4724400" y="1463472"/>
            <a:ext cx="3882522" cy="2030568"/>
            <a:chOff x="2844800" y="1304396"/>
            <a:chExt cx="2803525" cy="1466250"/>
          </a:xfrm>
        </p:grpSpPr>
        <p:grpSp>
          <p:nvGrpSpPr>
            <p:cNvPr id="21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34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</p:grpSp>
        <p:grpSp>
          <p:nvGrpSpPr>
            <p:cNvPr id="22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</p:grp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344372" y="1569000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36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1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7" name="Group 29"/>
          <p:cNvGrpSpPr/>
          <p:nvPr userDrawn="1"/>
        </p:nvGrpSpPr>
        <p:grpSpPr>
          <a:xfrm>
            <a:off x="2874731" y="1480737"/>
            <a:ext cx="1459144" cy="3116663"/>
            <a:chOff x="3205386" y="1562392"/>
            <a:chExt cx="1459144" cy="3116662"/>
          </a:xfrm>
          <a:effectLst/>
        </p:grpSpPr>
        <p:sp>
          <p:nvSpPr>
            <p:cNvPr id="28" name="Freeform 27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3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976087" y="1906664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grpSp>
        <p:nvGrpSpPr>
          <p:cNvPr id="49" name="Group 29"/>
          <p:cNvGrpSpPr/>
          <p:nvPr userDrawn="1"/>
        </p:nvGrpSpPr>
        <p:grpSpPr>
          <a:xfrm>
            <a:off x="904875" y="1480737"/>
            <a:ext cx="1459144" cy="3116663"/>
            <a:chOff x="3205386" y="1562392"/>
            <a:chExt cx="1459144" cy="3116662"/>
          </a:xfrm>
          <a:effectLst/>
        </p:grpSpPr>
        <p:sp>
          <p:nvSpPr>
            <p:cNvPr id="50" name="Freeform 49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viar Dreams"/>
              </a:endParaRPr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06231" y="1906664"/>
            <a:ext cx="1256433" cy="228280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5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2" name="Group 300"/>
          <p:cNvGrpSpPr/>
          <p:nvPr userDrawn="1"/>
        </p:nvGrpSpPr>
        <p:grpSpPr>
          <a:xfrm>
            <a:off x="699603" y="1428750"/>
            <a:ext cx="3882522" cy="2030568"/>
            <a:chOff x="2844800" y="1304396"/>
            <a:chExt cx="2803525" cy="1466250"/>
          </a:xfrm>
        </p:grpSpPr>
        <p:grpSp>
          <p:nvGrpSpPr>
            <p:cNvPr id="3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49" name="Freeform 21"/>
              <p:cNvSpPr>
                <a:spLocks/>
              </p:cNvSpPr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</p:grpSp>
        <p:grpSp>
          <p:nvGrpSpPr>
            <p:cNvPr id="4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Caviar Dreams"/>
                </a:endParaRPr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319575" y="1534278"/>
            <a:ext cx="2651372" cy="1635672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033930"/>
            <a:ext cx="9144000" cy="20331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91440" bIns="91440" anchor="t" anchorCtr="0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42394" y="2234045"/>
            <a:ext cx="1673352" cy="1673352"/>
          </a:xfrm>
          <a:prstGeom prst="bracketPair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917448" y="2234045"/>
            <a:ext cx="1673352" cy="1673352"/>
          </a:xfrm>
          <a:prstGeom prst="bracketPair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3729921" y="2234045"/>
            <a:ext cx="1673352" cy="1673352"/>
          </a:xfrm>
          <a:prstGeom prst="bracketPair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762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 Same Side Corner Rectangle 60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3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43683" y="1841041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950" y="4042179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3681" y="3836227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48949" y="1458638"/>
            <a:ext cx="2486604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742617" y="1548765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333752" y="1841041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0"/>
          </p:nvPr>
        </p:nvSpPr>
        <p:spPr>
          <a:xfrm>
            <a:off x="3339019" y="4042179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1"/>
          </p:nvPr>
        </p:nvSpPr>
        <p:spPr>
          <a:xfrm>
            <a:off x="3333750" y="3836227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339018" y="1458638"/>
            <a:ext cx="248660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3432686" y="1548765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19802" y="1841041"/>
            <a:ext cx="2491870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4"/>
          </p:nvPr>
        </p:nvSpPr>
        <p:spPr>
          <a:xfrm>
            <a:off x="6025069" y="4042179"/>
            <a:ext cx="2486604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5"/>
          </p:nvPr>
        </p:nvSpPr>
        <p:spPr>
          <a:xfrm>
            <a:off x="6019800" y="3836227"/>
            <a:ext cx="2493566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25068" y="1458638"/>
            <a:ext cx="2486604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6"/>
          </p:nvPr>
        </p:nvSpPr>
        <p:spPr>
          <a:xfrm>
            <a:off x="6118736" y="1548765"/>
            <a:ext cx="2299268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750" y="1837498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5"/>
          </p:nvPr>
        </p:nvSpPr>
        <p:spPr>
          <a:xfrm>
            <a:off x="520611" y="40229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15342" y="38169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76016" y="1455095"/>
            <a:ext cx="1867713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6371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633722" y="1837498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0"/>
          </p:nvPr>
        </p:nvSpPr>
        <p:spPr>
          <a:xfrm>
            <a:off x="2583583" y="40229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578314" y="38169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2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2638988" y="1455095"/>
            <a:ext cx="1867713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2"/>
          </p:nvPr>
        </p:nvSpPr>
        <p:spPr>
          <a:xfrm>
            <a:off x="2709343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4684531" y="1837498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4"/>
          </p:nvPr>
        </p:nvSpPr>
        <p:spPr>
          <a:xfrm>
            <a:off x="4634392" y="40229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5"/>
          </p:nvPr>
        </p:nvSpPr>
        <p:spPr>
          <a:xfrm>
            <a:off x="4629123" y="38169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3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89797" y="1455095"/>
            <a:ext cx="1867713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6"/>
          </p:nvPr>
        </p:nvSpPr>
        <p:spPr>
          <a:xfrm>
            <a:off x="4760152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722908" y="1837498"/>
            <a:ext cx="1871668" cy="189224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8"/>
          </p:nvPr>
        </p:nvSpPr>
        <p:spPr>
          <a:xfrm>
            <a:off x="6672769" y="4022929"/>
            <a:ext cx="1932643" cy="63509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bg1">
                    <a:lumMod val="50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9"/>
          </p:nvPr>
        </p:nvSpPr>
        <p:spPr>
          <a:xfrm>
            <a:off x="6667500" y="3816977"/>
            <a:ext cx="1938054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accent4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728174" y="1455095"/>
            <a:ext cx="186771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Caviar Dreams"/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30"/>
          </p:nvPr>
        </p:nvSpPr>
        <p:spPr>
          <a:xfrm>
            <a:off x="6798529" y="1545222"/>
            <a:ext cx="1727003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/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3873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393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100" b="1" baseline="0">
                <a:solidFill>
                  <a:schemeClr val="bg1">
                    <a:lumMod val="75000"/>
                  </a:schemeClr>
                </a:solidFill>
                <a:latin typeface="Caviar Drea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8798358" y="4748930"/>
            <a:ext cx="288035" cy="403249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aviar Dreams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6831" y="480653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  <a:latin typeface="Caviar Dreams"/>
              </a:defRPr>
            </a:lvl1pPr>
          </a:lstStyle>
          <a:p>
            <a:fld id="{C136B7D2-B98C-44FD-8D04-7EC62A56497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904875" y="1290830"/>
            <a:ext cx="2286000" cy="350215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922580" y="1286692"/>
            <a:ext cx="2286000" cy="17422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3413727" y="3050724"/>
            <a:ext cx="2286000" cy="17422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tIns="0" bIns="182880" anchor="b"/>
          <a:lstStyle>
            <a:lvl1pPr algn="ctr" rtl="0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Caviar Dreams"/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69722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00041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29842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D4D79-169B-4DD9-9341-0B11B7F46EEC}" type="datetimeFigureOut">
              <a:rPr lang="es-CL" smtClean="0"/>
              <a:t>29-01-2021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0A877-631B-426E-8D4D-9DDD8F801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364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10" r:id="rId14"/>
    <p:sldLayoutId id="2147484011" r:id="rId15"/>
    <p:sldLayoutId id="2147484012" r:id="rId16"/>
    <p:sldLayoutId id="2147483786" r:id="rId17"/>
    <p:sldLayoutId id="2147483787" r:id="rId18"/>
    <p:sldLayoutId id="2147483788" r:id="rId19"/>
    <p:sldLayoutId id="2147483746" r:id="rId20"/>
    <p:sldLayoutId id="2147483710" r:id="rId21"/>
    <p:sldLayoutId id="2147483758" r:id="rId22"/>
    <p:sldLayoutId id="2147483770" r:id="rId23"/>
    <p:sldLayoutId id="2147483775" r:id="rId24"/>
    <p:sldLayoutId id="2147483753" r:id="rId25"/>
    <p:sldLayoutId id="2147483764" r:id="rId26"/>
    <p:sldLayoutId id="2147483765" r:id="rId27"/>
    <p:sldLayoutId id="2147483760" r:id="rId28"/>
    <p:sldLayoutId id="2147483754" r:id="rId29"/>
    <p:sldLayoutId id="2147483763" r:id="rId30"/>
    <p:sldLayoutId id="2147483755" r:id="rId31"/>
    <p:sldLayoutId id="2147483756" r:id="rId32"/>
    <p:sldLayoutId id="2147483785" r:id="rId33"/>
    <p:sldLayoutId id="2147483761" r:id="rId34"/>
    <p:sldLayoutId id="2147483747" r:id="rId35"/>
    <p:sldLayoutId id="2147483777" r:id="rId36"/>
    <p:sldLayoutId id="2147483778" r:id="rId37"/>
    <p:sldLayoutId id="2147483779" r:id="rId38"/>
    <p:sldLayoutId id="2147483748" r:id="rId39"/>
    <p:sldLayoutId id="2147483782" r:id="rId40"/>
    <p:sldLayoutId id="2147483757" r:id="rId41"/>
    <p:sldLayoutId id="2147483749" r:id="rId42"/>
    <p:sldLayoutId id="2147483750" r:id="rId43"/>
    <p:sldLayoutId id="2147483784" r:id="rId44"/>
    <p:sldLayoutId id="2147483759" r:id="rId45"/>
    <p:sldLayoutId id="2147483751" r:id="rId46"/>
    <p:sldLayoutId id="2147483689" r:id="rId47"/>
    <p:sldLayoutId id="2147483780" r:id="rId48"/>
    <p:sldLayoutId id="2147483762" r:id="rId49"/>
    <p:sldLayoutId id="2147483771" r:id="rId50"/>
    <p:sldLayoutId id="2147483781" r:id="rId51"/>
    <p:sldLayoutId id="2147483716" r:id="rId52"/>
    <p:sldLayoutId id="2147483671" r:id="rId53"/>
    <p:sldLayoutId id="2147483773" r:id="rId54"/>
    <p:sldLayoutId id="2147483772" r:id="rId55"/>
    <p:sldLayoutId id="2147483774" r:id="rId56"/>
    <p:sldLayoutId id="2147483717" r:id="rId57"/>
    <p:sldLayoutId id="2147483673" r:id="rId58"/>
    <p:sldLayoutId id="2147483776" r:id="rId59"/>
    <p:sldLayoutId id="2147483766" r:id="rId60"/>
    <p:sldLayoutId id="2147483768" r:id="rId61"/>
    <p:sldLayoutId id="2147483767" r:id="rId62"/>
    <p:sldLayoutId id="2147483769" r:id="rId6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0" y="3692472"/>
            <a:ext cx="685800" cy="728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8458200" y="3692472"/>
            <a:ext cx="685800" cy="728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F0B8E9D-C2BA-4E81-BC62-AAA6596E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985" y="438150"/>
            <a:ext cx="1190846" cy="1403912"/>
          </a:xfrm>
          <a:prstGeom prst="rect">
            <a:avLst/>
          </a:prstGeom>
        </p:spPr>
      </p:pic>
      <p:pic>
        <p:nvPicPr>
          <p:cNvPr id="14" name="Imagen 13" descr="sinqui 2015 portada.png">
            <a:extLst>
              <a:ext uri="{FF2B5EF4-FFF2-40B4-BE49-F238E27FC236}">
                <a16:creationId xmlns:a16="http://schemas.microsoft.com/office/drawing/2014/main" id="{025AC293-9806-463F-BB27-BC58DEC7E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29296"/>
            <a:ext cx="3370223" cy="3048263"/>
          </a:xfrm>
          <a:prstGeom prst="rect">
            <a:avLst/>
          </a:prstGeom>
        </p:spPr>
      </p:pic>
      <p:pic>
        <p:nvPicPr>
          <p:cNvPr id="15" name="Imagen 14" descr="logo sinquiver SI 2015.png">
            <a:extLst>
              <a:ext uri="{FF2B5EF4-FFF2-40B4-BE49-F238E27FC236}">
                <a16:creationId xmlns:a16="http://schemas.microsoft.com/office/drawing/2014/main" id="{B7D80983-CE6F-4BC2-B7B8-F54B2FF33B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0595"/>
            <a:ext cx="2664296" cy="94968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74C6F9-907E-4921-A022-F2E7DDA57F66}"/>
              </a:ext>
            </a:extLst>
          </p:cNvPr>
          <p:cNvSpPr txBox="1"/>
          <p:nvPr/>
        </p:nvSpPr>
        <p:spPr>
          <a:xfrm>
            <a:off x="5292080" y="3738987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EF9E14"/>
                </a:solidFill>
                <a:latin typeface="Abadi" panose="020B0604020104020204" pitchFamily="34" charset="0"/>
                <a:cs typeface="Avenir Book"/>
              </a:rPr>
              <a:t>2021</a:t>
            </a:r>
            <a:r>
              <a:rPr lang="es-ES" sz="3600" b="1" dirty="0">
                <a:solidFill>
                  <a:schemeClr val="accent1"/>
                </a:solidFill>
                <a:latin typeface="Abadi" panose="020B0604020104020204" pitchFamily="34" charset="0"/>
                <a:cs typeface="Avenir Black"/>
              </a:rPr>
              <a:t>SINQUIVER</a:t>
            </a:r>
            <a:r>
              <a:rPr lang="es-ES" sz="3600" b="1" dirty="0">
                <a:solidFill>
                  <a:schemeClr val="bg1"/>
                </a:solidFill>
                <a:latin typeface="Avenir Black"/>
                <a:cs typeface="Avenir Black"/>
              </a:rPr>
              <a:t>ER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2747BBA-CECF-4801-A2BD-F131DF30DAAC}"/>
              </a:ext>
            </a:extLst>
          </p:cNvPr>
          <p:cNvSpPr/>
          <p:nvPr/>
        </p:nvSpPr>
        <p:spPr>
          <a:xfrm>
            <a:off x="2590800" y="4324350"/>
            <a:ext cx="6537032" cy="427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0BE5BAF-23B9-4A06-AE0E-EBCCBA749B42}"/>
              </a:ext>
            </a:extLst>
          </p:cNvPr>
          <p:cNvSpPr/>
          <p:nvPr/>
        </p:nvSpPr>
        <p:spPr>
          <a:xfrm>
            <a:off x="0" y="4324349"/>
            <a:ext cx="2438400" cy="4270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xmlns:p14="http://schemas.microsoft.com/office/powerpoint/2010/main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1" y="884932"/>
            <a:ext cx="8309938" cy="1077218"/>
            <a:chOff x="5396814" y="1372132"/>
            <a:chExt cx="2730046" cy="1077218"/>
          </a:xfrm>
        </p:grpSpPr>
        <p:sp>
          <p:nvSpPr>
            <p:cNvPr id="19" name="Rectangle 18"/>
            <p:cNvSpPr/>
            <p:nvPr/>
          </p:nvSpPr>
          <p:spPr>
            <a:xfrm>
              <a:off x="5396814" y="1741464"/>
              <a:ext cx="273004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_tradnl" sz="1000" kern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304020202020204" pitchFamily="34" charset="0"/>
                  <a:cs typeface="Century Gothic"/>
                </a:rPr>
                <a:t>Sinquiver</a:t>
              </a:r>
              <a:r>
                <a:rPr lang="es-ES_tradnl" sz="1000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304020202020204" pitchFamily="34" charset="0"/>
                  <a:cs typeface="Century Gothic"/>
                </a:rPr>
                <a:t> </a:t>
              </a:r>
              <a:r>
                <a:rPr lang="es-ES_tradnl" sz="1000" kern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304020202020204" pitchFamily="34" charset="0"/>
                  <a:cs typeface="Century Gothic"/>
                </a:rPr>
                <a:t>SpA</a:t>
              </a:r>
              <a:r>
                <a:rPr lang="es-ES_tradnl" sz="1000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304020202020204" pitchFamily="34" charset="0"/>
                  <a:cs typeface="Century Gothic"/>
                </a:rPr>
                <a:t>. es una empresa chilena con más de 35 años de destacada participación en el mercado de tratamiento de aguas, equipos industriales, industria de celulosa y papel y alimenticia.</a:t>
              </a:r>
            </a:p>
            <a:p>
              <a:pPr algn="just"/>
              <a:r>
                <a:rPr lang="es-ES_tradnl" sz="1000" kern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ova Light" panose="020B0304020202020204" pitchFamily="34" charset="0"/>
                  <a:cs typeface="Century Gothic"/>
                </a:rPr>
                <a:t>Su gran oferta en distintas aplicaciones y productos la ha llevado a ser una empresa integral comercializando equipos, productos químicos, tecnología de membranas y servicios con asistencia técnica permanente de técnicos de nivel internacional.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06639" y="1372132"/>
              <a:ext cx="510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25000"/>
                      <a:lumOff val="75000"/>
                    </a:schemeClr>
                  </a:solidFill>
                  <a:latin typeface="Arial Nova Light" panose="020B0304020202020204" pitchFamily="34" charset="0"/>
                </a:rPr>
                <a:t>LA EMPRESA</a:t>
              </a:r>
            </a:p>
          </p:txBody>
        </p:sp>
      </p:grpSp>
      <p:pic>
        <p:nvPicPr>
          <p:cNvPr id="5" name="Imagen 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7898BD60-2E6C-48FE-8C5B-21A16D592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4" y="248757"/>
            <a:ext cx="1371599" cy="470279"/>
          </a:xfrm>
          <a:prstGeom prst="rect">
            <a:avLst/>
          </a:prstGeom>
        </p:spPr>
      </p:pic>
      <p:sp>
        <p:nvSpPr>
          <p:cNvPr id="8" name="Rectangle 38">
            <a:extLst>
              <a:ext uri="{FF2B5EF4-FFF2-40B4-BE49-F238E27FC236}">
                <a16:creationId xmlns:a16="http://schemas.microsoft.com/office/drawing/2014/main" id="{23D65435-E5A4-4129-A3E1-0DE40D085B14}"/>
              </a:ext>
            </a:extLst>
          </p:cNvPr>
          <p:cNvSpPr/>
          <p:nvPr/>
        </p:nvSpPr>
        <p:spPr>
          <a:xfrm>
            <a:off x="3276913" y="2058790"/>
            <a:ext cx="54902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 Nova Light" panose="020B0304020202020204" pitchFamily="34" charset="0"/>
              </a:rPr>
              <a:t>MISION</a:t>
            </a:r>
          </a:p>
          <a:p>
            <a:pPr algn="just"/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Entregar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nuestros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clientes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un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servicio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excelencia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en el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ámbito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los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procesos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industriales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gestión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sustentable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agua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mediante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soluciones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integrales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eficientes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eficaces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asumiendo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como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propia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responsabilidad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cada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uno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ellos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frente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al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cumplimiento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sus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políticas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ambientales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de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normativa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legal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vigente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Orientados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a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protección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del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medioambiente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Salud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Seguridad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nuestros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trabajadores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 y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gestión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socialmente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responsable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928079F-F78A-4BAA-A8FC-A1151D89DAF8}"/>
              </a:ext>
            </a:extLst>
          </p:cNvPr>
          <p:cNvSpPr/>
          <p:nvPr/>
        </p:nvSpPr>
        <p:spPr>
          <a:xfrm>
            <a:off x="3276913" y="3550590"/>
            <a:ext cx="5469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 Nova Light" panose="020B0304020202020204" pitchFamily="34" charset="0"/>
              </a:rPr>
              <a:t>VISION</a:t>
            </a:r>
          </a:p>
          <a:p>
            <a:pPr algn="just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Ser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líderes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en la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entrega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soluciones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industriales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definiendo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suministrando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tecnologías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y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servicios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acorde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a las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exigencias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del mercado, en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alianza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con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proveedores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clase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mundial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, que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conviertan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en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socios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estratégicos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cada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uno de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nuestros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ova Light" panose="020B0304020202020204" pitchFamily="34" charset="0"/>
              </a:rPr>
              <a:t>clientes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961FC6E-78A2-4ED8-ADA6-AFD4E4987FEB}"/>
              </a:ext>
            </a:extLst>
          </p:cNvPr>
          <p:cNvCxnSpPr>
            <a:cxnSpLocks/>
          </p:cNvCxnSpPr>
          <p:nvPr/>
        </p:nvCxnSpPr>
        <p:spPr>
          <a:xfrm>
            <a:off x="228600" y="795464"/>
            <a:ext cx="85869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DB72D33-C8BF-41DE-886E-52252BAC2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3608"/>
            <a:ext cx="606746" cy="715305"/>
          </a:xfrm>
          <a:prstGeom prst="rect">
            <a:avLst/>
          </a:prstGeom>
        </p:spPr>
      </p:pic>
      <p:pic>
        <p:nvPicPr>
          <p:cNvPr id="17" name="Marcador de posición de imagen 6" descr="Científico trabaja en un laboratorio">
            <a:extLst>
              <a:ext uri="{FF2B5EF4-FFF2-40B4-BE49-F238E27FC236}">
                <a16:creationId xmlns:a16="http://schemas.microsoft.com/office/drawing/2014/main" id="{FA0BD9C9-ED81-4051-8773-52DF0CD19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5295"/>
          <a:stretch/>
        </p:blipFill>
        <p:spPr>
          <a:xfrm>
            <a:off x="817078" y="2266950"/>
            <a:ext cx="2181549" cy="2181549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xmlns:p14="http://schemas.microsoft.com/office/powerpoint/2010/main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</a:rPr>
              <a:t>¿QUE HACEMOS?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>
                <a:latin typeface="Corbel" panose="020B0503020204020204" pitchFamily="34" charset="0"/>
              </a:rPr>
              <a:t>Soluciones</a:t>
            </a:r>
            <a:r>
              <a:rPr lang="en-US" dirty="0">
                <a:latin typeface="Corbel" panose="020B0503020204020204" pitchFamily="34" charset="0"/>
              </a:rPr>
              <a:t> </a:t>
            </a:r>
            <a:r>
              <a:rPr lang="en-US" dirty="0" err="1">
                <a:latin typeface="Corbel" panose="020B0503020204020204" pitchFamily="34" charset="0"/>
              </a:rPr>
              <a:t>Industriales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Marcador de posición de imagen 1" descr="QUIMICA 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2572"/>
          <a:stretch>
            <a:fillRect/>
          </a:stretch>
        </p:blipFill>
        <p:spPr>
          <a:xfrm>
            <a:off x="914400" y="1657350"/>
            <a:ext cx="1937489" cy="1940943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15"/>
          </p:nvPr>
        </p:nvSpPr>
        <p:spPr>
          <a:xfrm>
            <a:off x="638008" y="3982299"/>
            <a:ext cx="2508485" cy="1066800"/>
          </a:xfrm>
        </p:spPr>
        <p:txBody>
          <a:bodyPr wrap="square" lIns="36000" tIns="46800" rIns="36000" bIns="468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Coagulantes, floculantes, antiespumantes, agentes de coating, agentes de release, suavizantes, agentes anticorrosión, acondicionadores de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paño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y tela, control ph, control de stikies,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destintantes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hidrosulfitos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, resinas, enzimas, biocidas, alcanizantes, control biológico, etc.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17"/>
          </p:nvPr>
        </p:nvSpPr>
        <p:spPr>
          <a:xfrm>
            <a:off x="3626350" y="4019550"/>
            <a:ext cx="2105604" cy="838200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Suministramos equipos de excelente performance para cubrir las distintas necesidades de nuestros clientes, con un respaldo técnico basado en una vasta experiencia en aplicaciones industriales 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PRODUCTOS QUIMICOS</a:t>
            </a:r>
          </a:p>
        </p:txBody>
      </p:sp>
      <p:pic>
        <p:nvPicPr>
          <p:cNvPr id="5" name="Marcador de posición de imagen 4" descr="decanter.pn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2572"/>
          <a:stretch>
            <a:fillRect/>
          </a:stretch>
        </p:blipFill>
        <p:spPr>
          <a:xfrm>
            <a:off x="3605047" y="1666892"/>
            <a:ext cx="1939421" cy="1942878"/>
          </a:xfrm>
        </p:spPr>
      </p:pic>
      <p:sp>
        <p:nvSpPr>
          <p:cNvPr id="21" name="Text Placeholder 20"/>
          <p:cNvSpPr>
            <a:spLocks noGrp="1"/>
          </p:cNvSpPr>
          <p:nvPr>
            <p:ph type="body" sz="half" idx="20"/>
          </p:nvPr>
        </p:nvSpPr>
        <p:spPr>
          <a:xfrm>
            <a:off x="3435850" y="1249494"/>
            <a:ext cx="2486604" cy="20074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EQUIPOS INDUSTRIALES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half" idx="21"/>
          </p:nvPr>
        </p:nvSpPr>
        <p:spPr>
          <a:xfrm>
            <a:off x="6171156" y="4153749"/>
            <a:ext cx="2405277" cy="895350"/>
          </a:xfrm>
        </p:spPr>
        <p:txBody>
          <a:bodyPr wrap="square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Servicio de diagnóstico y mejora de </a:t>
            </a:r>
            <a:r>
              <a:rPr lang="en-US" sz="1000" b="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plantas</a:t>
            </a: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de RILES, Agua, OI.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Operación y mantención de sistemas de tratamiento de aguas.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Diagnóstico, </a:t>
            </a:r>
            <a:r>
              <a:rPr lang="en-US" sz="1000" b="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autopsias</a:t>
            </a: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, </a:t>
            </a:r>
            <a:r>
              <a:rPr lang="en-US" sz="1000" b="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lavado</a:t>
            </a: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, y recuperación de </a:t>
            </a:r>
            <a:r>
              <a:rPr lang="en-US" sz="1000" b="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membranas</a:t>
            </a:r>
            <a:endParaRPr lang="en-US" sz="1000" b="0" dirty="0">
              <a:solidFill>
                <a:schemeClr val="accent4">
                  <a:lumMod val="75000"/>
                </a:schemeClr>
              </a:solidFill>
              <a:latin typeface="Arial Nova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Estudios, asesorías, diagnósticos y </a:t>
            </a:r>
            <a:r>
              <a:rPr lang="en-US" sz="1000" b="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diseños</a:t>
            </a:r>
            <a:r>
              <a:rPr lang="en-US" sz="10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.	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22"/>
          </p:nvPr>
        </p:nvSpPr>
        <p:spPr>
          <a:xfrm>
            <a:off x="6125306" y="1228004"/>
            <a:ext cx="2299268" cy="200746"/>
          </a:xfrm>
          <a:solidFill>
            <a:srgbClr val="F69200"/>
          </a:solidFill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SERVICIOS</a:t>
            </a:r>
          </a:p>
        </p:txBody>
      </p:sp>
      <p:pic>
        <p:nvPicPr>
          <p:cNvPr id="6" name="Marcador de posición de imagen 5" descr="MEMBRANAS 2.png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683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xmlns:p14="http://schemas.microsoft.com/office/powerpoint/2010/main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half" idx="15"/>
          </p:nvPr>
        </p:nvSpPr>
        <p:spPr>
          <a:xfrm>
            <a:off x="609600" y="3943350"/>
            <a:ext cx="1752600" cy="990600"/>
          </a:xfrm>
        </p:spPr>
        <p:txBody>
          <a:bodyPr wrap="square">
            <a:normAutofit/>
          </a:bodyPr>
          <a:lstStyle/>
          <a:p>
            <a:pPr>
              <a:spcBef>
                <a:spcPts val="0"/>
              </a:spcBef>
            </a:pPr>
            <a:r>
              <a:rPr lang="es-CL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Ofrecemos diversas alternativas tanto en insumos, servicios, asesorías técnicas en terreno, con la finalidad de ayudar a alcanzar los objetivos de gestión de aguas de nuestros clientes </a:t>
            </a:r>
            <a:endParaRPr lang="en-US" sz="900" dirty="0">
              <a:solidFill>
                <a:schemeClr val="accent4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7"/>
          </p:nvPr>
        </p:nvSpPr>
        <p:spPr>
          <a:xfrm>
            <a:off x="4776628" y="3761640"/>
            <a:ext cx="1790925" cy="1137819"/>
          </a:xfrm>
        </p:spPr>
        <p:txBody>
          <a:bodyPr wrap="square">
            <a:normAutofit/>
          </a:bodyPr>
          <a:lstStyle/>
          <a:p>
            <a:r>
              <a:rPr lang="es-CL" sz="9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Los productos de Sinquiver SpA. para el área alimenticia están especialmente formulados para ser totalmente inocuos y cuentan con todas las certificaciones necesarias y requeridas para la industria </a:t>
            </a:r>
            <a:endParaRPr lang="en-US" sz="900" b="0" dirty="0">
              <a:solidFill>
                <a:schemeClr val="accent4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0"/>
          </p:nvPr>
        </p:nvSpPr>
        <p:spPr>
          <a:xfrm>
            <a:off x="4654826" y="1551849"/>
            <a:ext cx="1932643" cy="20074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ALIMENTICIA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half" idx="21"/>
          </p:nvPr>
        </p:nvSpPr>
        <p:spPr>
          <a:xfrm>
            <a:off x="2638652" y="3908859"/>
            <a:ext cx="1932643" cy="990600"/>
          </a:xfrm>
        </p:spPr>
        <p:txBody>
          <a:bodyPr wrap="square">
            <a:noAutofit/>
          </a:bodyPr>
          <a:lstStyle/>
          <a:p>
            <a:r>
              <a:rPr lang="es-ES" sz="9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35 años de experiencia en el suministro de productos químicos y soluciones para la industria de la Celulosa &amp; Papel, con una vasta gama de productos, con representaciones de las principales empresas europeas líderes en productos para esta área</a:t>
            </a:r>
            <a:r>
              <a:rPr lang="es-CL" sz="900" b="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endParaRPr lang="en-US" sz="900" b="0" dirty="0">
              <a:solidFill>
                <a:schemeClr val="accent4">
                  <a:lumMod val="75000"/>
                </a:schemeClr>
              </a:solidFill>
              <a:latin typeface="Arial Nova Light" panose="020B0304020202020204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24"/>
          </p:nvPr>
        </p:nvSpPr>
        <p:spPr>
          <a:xfrm>
            <a:off x="6788233" y="3962766"/>
            <a:ext cx="1790925" cy="635096"/>
          </a:xfrm>
        </p:spPr>
        <p:txBody>
          <a:bodyPr wrap="square"/>
          <a:lstStyle/>
          <a:p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Sinquiver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SpA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.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cuenta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con mas de 25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años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de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experiencia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proporcionando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soluciones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para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la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gestión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sustentable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del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agua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en los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procesos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y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faenas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 </a:t>
            </a:r>
            <a:r>
              <a:rPr lang="en-US" sz="900" dirty="0" err="1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mineras</a:t>
            </a:r>
            <a:r>
              <a:rPr lang="en-US" sz="900" dirty="0">
                <a:solidFill>
                  <a:schemeClr val="accent4">
                    <a:lumMod val="75000"/>
                  </a:schemeClr>
                </a:solidFill>
                <a:latin typeface="Arial Nova Light" panose="020B0304020202020204" pitchFamily="34" charset="0"/>
              </a:rPr>
              <a:t>.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half" idx="25"/>
          </p:nvPr>
        </p:nvSpPr>
        <p:spPr>
          <a:xfrm>
            <a:off x="6689715" y="1555832"/>
            <a:ext cx="1938054" cy="1927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MINERIA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</a:rPr>
              <a:t>NUESTRAS AREAS DE NEGOCIO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0" dirty="0" err="1"/>
              <a:t>Soluciones</a:t>
            </a:r>
            <a:r>
              <a:rPr lang="en-US" b="0" dirty="0"/>
              <a:t> </a:t>
            </a:r>
            <a:r>
              <a:rPr lang="en-US" b="0" dirty="0" err="1"/>
              <a:t>Industriales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Marcador de posición de imagen 11" descr="AGUA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294"/>
          <a:stretch>
            <a:fillRect/>
          </a:stretch>
        </p:blipFill>
        <p:spPr/>
      </p:pic>
      <p:sp>
        <p:nvSpPr>
          <p:cNvPr id="21" name="Text Placeholder 2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TRATAMIENTO AGUAS</a:t>
            </a:r>
          </a:p>
        </p:txBody>
      </p:sp>
      <p:pic>
        <p:nvPicPr>
          <p:cNvPr id="11" name="Marcador de posición de imagen 10" descr="PLANTACION AGRO2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6" r="17006"/>
          <a:stretch>
            <a:fillRect/>
          </a:stretch>
        </p:blipFill>
        <p:spPr>
          <a:xfrm>
            <a:off x="4687956" y="1869397"/>
            <a:ext cx="1871668" cy="1892243"/>
          </a:xfrm>
        </p:spPr>
      </p:pic>
      <p:sp>
        <p:nvSpPr>
          <p:cNvPr id="30" name="Text Placeholder 29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CELULOSA Y PAPEL</a:t>
            </a:r>
          </a:p>
        </p:txBody>
      </p:sp>
      <p:pic>
        <p:nvPicPr>
          <p:cNvPr id="13" name="Marcador de posición de imagen 12" descr="ROLLOS PAPEL BANNER.jpg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2" r="33682"/>
          <a:stretch>
            <a:fillRect/>
          </a:stretch>
        </p:blipFill>
        <p:spPr>
          <a:xfrm>
            <a:off x="2631154" y="1869397"/>
            <a:ext cx="1871668" cy="1892243"/>
          </a:xfrm>
        </p:spPr>
      </p:pic>
      <p:pic>
        <p:nvPicPr>
          <p:cNvPr id="14" name="Marcador de posición de imagen 13" descr="MINERIA.gif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r="2249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xmlns:p14="http://schemas.microsoft.com/office/powerpoint/2010/main"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38200" y="1809750"/>
            <a:ext cx="2286000" cy="381000"/>
          </a:xfrm>
          <a:prstGeom prst="rect">
            <a:avLst/>
          </a:prstGeom>
          <a:solidFill>
            <a:srgbClr val="A6B7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</a:rPr>
              <a:t>AGREGAR TITULO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>
                <a:latin typeface="Corbel" panose="020B0503020204020204" pitchFamily="34" charset="0"/>
              </a:rPr>
              <a:t>SOLUCIONES INDUSTRIALES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04800" y="1047750"/>
            <a:ext cx="8534400" cy="76200"/>
          </a:xfrm>
          <a:prstGeom prst="line">
            <a:avLst/>
          </a:prstGeom>
          <a:ln w="57150" cmpd="sng">
            <a:solidFill>
              <a:srgbClr val="9BB9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810000" y="1504950"/>
            <a:ext cx="495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chemeClr val="bg2">
                    <a:lumMod val="75000"/>
                  </a:schemeClr>
                </a:solidFill>
                <a:latin typeface="Corbel" panose="020B0503020204020204" pitchFamily="34" charset="0"/>
                <a:cs typeface="Caviar Dreams"/>
              </a:rPr>
              <a:t>TEXTO</a:t>
            </a:r>
          </a:p>
          <a:p>
            <a:pPr marL="285750" indent="-285750" algn="just">
              <a:buFont typeface="Wingdings" charset="2"/>
              <a:buChar char="§"/>
            </a:pPr>
            <a:endParaRPr lang="es-CL" sz="1200" dirty="0">
              <a:latin typeface="Candara Light" panose="020E0502030303020204" pitchFamily="34" charset="0"/>
              <a:cs typeface="Caviar Dreams"/>
            </a:endParaRPr>
          </a:p>
          <a:p>
            <a:pPr algn="just" fontAlgn="base"/>
            <a:r>
              <a:rPr lang="es-CL" sz="1400" dirty="0">
                <a:solidFill>
                  <a:schemeClr val="tx2"/>
                </a:solidFill>
                <a:latin typeface="Arial Nova Light" panose="020B0304020202020204" pitchFamily="34" charset="0"/>
                <a:cs typeface="Caviar Dreams"/>
              </a:rPr>
              <a:t>Texto</a:t>
            </a:r>
            <a:endParaRPr lang="es-ES" sz="1400" dirty="0">
              <a:latin typeface="Arial Nova Light" panose="020B0304020202020204" pitchFamily="34" charset="0"/>
              <a:cs typeface="Caviar Dream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91833"/>
            <a:ext cx="967355" cy="1140433"/>
          </a:xfrm>
          <a:prstGeom prst="rect">
            <a:avLst/>
          </a:prstGeom>
        </p:spPr>
      </p:pic>
      <p:sp>
        <p:nvSpPr>
          <p:cNvPr id="9" name="Text Placeholder 29"/>
          <p:cNvSpPr txBox="1">
            <a:spLocks/>
          </p:cNvSpPr>
          <p:nvPr/>
        </p:nvSpPr>
        <p:spPr>
          <a:xfrm>
            <a:off x="685800" y="1885950"/>
            <a:ext cx="2590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Caviar Dreams"/>
                <a:cs typeface="Caviar Dreams"/>
              </a:rPr>
              <a:t>TEXTO</a:t>
            </a:r>
          </a:p>
        </p:txBody>
      </p:sp>
      <p:pic>
        <p:nvPicPr>
          <p:cNvPr id="10" name="Marcador de posición de imagen 12" descr="ROLLOS PAPEL BANN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r="33678"/>
          <a:stretch>
            <a:fillRect/>
          </a:stretch>
        </p:blipFill>
        <p:spPr>
          <a:xfrm>
            <a:off x="786856" y="2343150"/>
            <a:ext cx="2261144" cy="2286000"/>
          </a:xfrm>
          <a:prstGeom prst="teardrop">
            <a:avLst/>
          </a:prstGeom>
          <a:ln w="57150" cmpd="sng">
            <a:solidFill>
              <a:srgbClr val="9BB955"/>
            </a:solidFill>
          </a:ln>
        </p:spPr>
      </p:pic>
    </p:spTree>
    <p:extLst>
      <p:ext uri="{BB962C8B-B14F-4D97-AF65-F5344CB8AC3E}">
        <p14:creationId xmlns:p14="http://schemas.microsoft.com/office/powerpoint/2010/main" val="384067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38200" y="1809750"/>
            <a:ext cx="2286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AGREGAR TITULO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SOLUCIONES INDUSTRIALES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6B7D2-B98C-44FD-8D04-7EC62A56497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04800" y="1047750"/>
            <a:ext cx="8534400" cy="76200"/>
          </a:xfrm>
          <a:prstGeom prst="line">
            <a:avLst/>
          </a:prstGeom>
          <a:ln w="57150" cmpd="sng">
            <a:solidFill>
              <a:srgbClr val="237D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810000" y="150495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CL" sz="1600" b="1" cap="all" dirty="0">
                <a:solidFill>
                  <a:srgbClr val="237DB9"/>
                </a:solidFill>
                <a:latin typeface="Caviar Dreams"/>
                <a:cs typeface="Caviar Dreams"/>
              </a:rPr>
              <a:t>TEXTO</a:t>
            </a:r>
          </a:p>
          <a:p>
            <a:pPr fontAlgn="base"/>
            <a:r>
              <a:rPr lang="es-CL" sz="1200" dirty="0">
                <a:latin typeface="Caviar Dreams"/>
                <a:cs typeface="Caviar Dreams"/>
              </a:rPr>
              <a:t>Texto</a:t>
            </a:r>
          </a:p>
          <a:p>
            <a:r>
              <a:rPr lang="es-MX" sz="1600" dirty="0">
                <a:latin typeface="Caviar Dreams"/>
                <a:cs typeface="Caviar Dreams"/>
              </a:rPr>
              <a:t> </a:t>
            </a:r>
            <a:endParaRPr lang="es-CL" sz="1600" dirty="0">
              <a:latin typeface="Caviar Dreams"/>
              <a:cs typeface="Caviar Dreams"/>
            </a:endParaRPr>
          </a:p>
        </p:txBody>
      </p:sp>
      <p:sp>
        <p:nvSpPr>
          <p:cNvPr id="9" name="Text Placeholder 29"/>
          <p:cNvSpPr txBox="1">
            <a:spLocks/>
          </p:cNvSpPr>
          <p:nvPr/>
        </p:nvSpPr>
        <p:spPr>
          <a:xfrm>
            <a:off x="685800" y="1885950"/>
            <a:ext cx="2590800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Caviar Dreams"/>
                <a:cs typeface="Caviar Dreams"/>
              </a:rPr>
              <a:t>TEXTO</a:t>
            </a:r>
          </a:p>
        </p:txBody>
      </p:sp>
      <p:pic>
        <p:nvPicPr>
          <p:cNvPr id="10" name="Marcador de posición de 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6" y="2343150"/>
            <a:ext cx="2261144" cy="2133600"/>
          </a:xfrm>
          <a:prstGeom prst="teardrop">
            <a:avLst/>
          </a:prstGeom>
          <a:ln w="57150" cmpd="sng">
            <a:solidFill>
              <a:schemeClr val="accent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1F8963-FD49-4B9D-A579-7DD305A91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91833"/>
            <a:ext cx="967355" cy="114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8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35987</TotalTime>
  <Words>483</Words>
  <Application>Microsoft Office PowerPoint</Application>
  <PresentationFormat>Presentación en pantalla (16:9)</PresentationFormat>
  <Paragraphs>48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Abadi</vt:lpstr>
      <vt:lpstr>Arial</vt:lpstr>
      <vt:lpstr>Arial Nova Light</vt:lpstr>
      <vt:lpstr>Avenir Black</vt:lpstr>
      <vt:lpstr>Calibri</vt:lpstr>
      <vt:lpstr>Calibri Light</vt:lpstr>
      <vt:lpstr>Candara Light</vt:lpstr>
      <vt:lpstr>Caviar Dreams</vt:lpstr>
      <vt:lpstr>Corbel</vt:lpstr>
      <vt:lpstr>Wingdings</vt:lpstr>
      <vt:lpstr>Office Theme</vt:lpstr>
      <vt:lpstr>Presentación de PowerPoint</vt:lpstr>
      <vt:lpstr>Presentación de PowerPoint</vt:lpstr>
      <vt:lpstr>¿QUE HACEMOS?</vt:lpstr>
      <vt:lpstr>NUESTRAS AREAS DE NEGOCIO</vt:lpstr>
      <vt:lpstr>AGREGAR TITULO</vt:lpstr>
      <vt:lpstr>AGREGAR TITULO</vt:lpstr>
    </vt:vector>
  </TitlesOfParts>
  <Company>ANGELUS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High tech</dc:creator>
  <cp:lastModifiedBy>Karen Fieldhouse</cp:lastModifiedBy>
  <cp:revision>4723</cp:revision>
  <cp:lastPrinted>2019-05-08T16:12:48Z</cp:lastPrinted>
  <dcterms:created xsi:type="dcterms:W3CDTF">2015-02-26T15:02:43Z</dcterms:created>
  <dcterms:modified xsi:type="dcterms:W3CDTF">2021-01-29T17:41:38Z</dcterms:modified>
</cp:coreProperties>
</file>